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65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deeshwar Vaideesh" initials="VV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DC75-5AD3-084F-8901-DAB62DCD452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7795-706D-C543-82C5-C8FF4AE2E2C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01651" y="3201322"/>
            <a:ext cx="1828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Title: Climatic Changes </a:t>
            </a:r>
            <a:r>
              <a:rPr lang="en-US" altLang="en-IN" dirty="0"/>
              <a:t> ejnehiodhje</a:t>
            </a:r>
            <a:endParaRPr lang="en-US" alt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800600"/>
            <a:ext cx="4197096" cy="20116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224" y="4800600"/>
            <a:ext cx="4197096" cy="20116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920" y="4800600"/>
            <a:ext cx="4197096" cy="201168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3758184"/>
            <a:ext cx="1304848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What is Climate Change?</a:t>
            </a:r>
            <a:endParaRPr lang="en-US" sz="4460" dirty="0"/>
          </a:p>
        </p:txBody>
      </p:sp>
      <p:sp>
        <p:nvSpPr>
          <p:cNvPr id="8" name="Text 1"/>
          <p:cNvSpPr/>
          <p:nvPr/>
        </p:nvSpPr>
        <p:spPr>
          <a:xfrm>
            <a:off x="1024128" y="5029200"/>
            <a:ext cx="3749040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Long-term shifts</a:t>
            </a:r>
            <a:endParaRPr lang="en-US" sz="2230" dirty="0"/>
          </a:p>
        </p:txBody>
      </p:sp>
      <p:sp>
        <p:nvSpPr>
          <p:cNvPr id="9" name="Text 2"/>
          <p:cNvSpPr/>
          <p:nvPr/>
        </p:nvSpPr>
        <p:spPr>
          <a:xfrm>
            <a:off x="1024128" y="5559552"/>
            <a:ext cx="374904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Changes in weather patterns over extended periods</a:t>
            </a:r>
            <a:endParaRPr lang="en-US" sz="1780" dirty="0"/>
          </a:p>
        </p:txBody>
      </p:sp>
      <p:sp>
        <p:nvSpPr>
          <p:cNvPr id="10" name="Text 3"/>
          <p:cNvSpPr/>
          <p:nvPr/>
        </p:nvSpPr>
        <p:spPr>
          <a:xfrm>
            <a:off x="5449824" y="5029200"/>
            <a:ext cx="3749040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Driving Forces</a:t>
            </a:r>
            <a:endParaRPr lang="en-US" sz="2230" dirty="0"/>
          </a:p>
        </p:txBody>
      </p:sp>
      <p:sp>
        <p:nvSpPr>
          <p:cNvPr id="11" name="Text 4"/>
          <p:cNvSpPr/>
          <p:nvPr/>
        </p:nvSpPr>
        <p:spPr>
          <a:xfrm>
            <a:off x="5449824" y="5559552"/>
            <a:ext cx="3749040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Influenced by both natural events and human activities</a:t>
            </a:r>
            <a:endParaRPr lang="en-US" sz="1780" dirty="0"/>
          </a:p>
        </p:txBody>
      </p:sp>
      <p:sp>
        <p:nvSpPr>
          <p:cNvPr id="12" name="Text 5"/>
          <p:cNvSpPr/>
          <p:nvPr/>
        </p:nvSpPr>
        <p:spPr>
          <a:xfrm>
            <a:off x="9875520" y="5029200"/>
            <a:ext cx="3749040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Temperature Rise</a:t>
            </a:r>
            <a:endParaRPr lang="en-US" sz="2230" dirty="0"/>
          </a:p>
        </p:txBody>
      </p:sp>
      <p:sp>
        <p:nvSpPr>
          <p:cNvPr id="13" name="Text 6"/>
          <p:cNvSpPr/>
          <p:nvPr/>
        </p:nvSpPr>
        <p:spPr>
          <a:xfrm>
            <a:off x="9875520" y="5559552"/>
            <a:ext cx="3749040" cy="10241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Significant increase in global temperatures within the last 50 years</a:t>
            </a:r>
            <a:endParaRPr lang="en-US" sz="17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92" y="4078224"/>
            <a:ext cx="1143000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856" y="1938528"/>
            <a:ext cx="1143000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856" y="6217920"/>
            <a:ext cx="1143000" cy="1143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1024128"/>
            <a:ext cx="1304848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The Greenhouse Effect</a:t>
            </a:r>
            <a:endParaRPr lang="en-US" sz="4460" dirty="0"/>
          </a:p>
        </p:txBody>
      </p:sp>
      <p:sp>
        <p:nvSpPr>
          <p:cNvPr id="10" name="Text 1"/>
          <p:cNvSpPr/>
          <p:nvPr/>
        </p:nvSpPr>
        <p:spPr>
          <a:xfrm>
            <a:off x="914400" y="3977640"/>
            <a:ext cx="3054096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Heat Trapping</a:t>
            </a:r>
            <a:endParaRPr lang="en-US" sz="2230" dirty="0"/>
          </a:p>
        </p:txBody>
      </p:sp>
      <p:sp>
        <p:nvSpPr>
          <p:cNvPr id="11" name="Text 2"/>
          <p:cNvSpPr/>
          <p:nvPr/>
        </p:nvSpPr>
        <p:spPr>
          <a:xfrm>
            <a:off x="914400" y="4626864"/>
            <a:ext cx="3054096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Greenhouse gases trap heat in the atmosphere</a:t>
            </a:r>
            <a:endParaRPr lang="en-US" sz="1780" dirty="0"/>
          </a:p>
        </p:txBody>
      </p:sp>
      <p:sp>
        <p:nvSpPr>
          <p:cNvPr id="12" name="Text 3"/>
          <p:cNvSpPr/>
          <p:nvPr/>
        </p:nvSpPr>
        <p:spPr>
          <a:xfrm>
            <a:off x="4791456" y="4471416"/>
            <a:ext cx="118872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1</a:t>
            </a:r>
            <a:endParaRPr lang="en-US" sz="2230" dirty="0"/>
          </a:p>
        </p:txBody>
      </p:sp>
      <p:sp>
        <p:nvSpPr>
          <p:cNvPr id="13" name="Text 4"/>
          <p:cNvSpPr/>
          <p:nvPr/>
        </p:nvSpPr>
        <p:spPr>
          <a:xfrm>
            <a:off x="8476488" y="2331720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2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10222992" y="2606040"/>
            <a:ext cx="3502152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Human Impact</a:t>
            </a:r>
            <a:endParaRPr lang="en-US" sz="2230" dirty="0"/>
          </a:p>
        </p:txBody>
      </p:sp>
      <p:sp>
        <p:nvSpPr>
          <p:cNvPr id="15" name="Text 6"/>
          <p:cNvSpPr/>
          <p:nvPr/>
        </p:nvSpPr>
        <p:spPr>
          <a:xfrm>
            <a:off x="10222992" y="3264408"/>
            <a:ext cx="3502152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Human activities increase gas levels dramatically</a:t>
            </a:r>
            <a:endParaRPr lang="en-US" sz="1780" dirty="0"/>
          </a:p>
        </p:txBody>
      </p:sp>
      <p:sp>
        <p:nvSpPr>
          <p:cNvPr id="16" name="Text 7"/>
          <p:cNvSpPr/>
          <p:nvPr/>
        </p:nvSpPr>
        <p:spPr>
          <a:xfrm>
            <a:off x="8476488" y="6611112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3</a:t>
            </a:r>
            <a:endParaRPr lang="en-US" sz="2230" dirty="0"/>
          </a:p>
        </p:txBody>
      </p:sp>
      <p:sp>
        <p:nvSpPr>
          <p:cNvPr id="17" name="Text 8"/>
          <p:cNvSpPr/>
          <p:nvPr/>
        </p:nvSpPr>
        <p:spPr>
          <a:xfrm>
            <a:off x="10222992" y="5349240"/>
            <a:ext cx="3502152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Rising CO₂ Levels</a:t>
            </a:r>
            <a:endParaRPr lang="en-US" sz="2230" dirty="0"/>
          </a:p>
        </p:txBody>
      </p:sp>
      <p:sp>
        <p:nvSpPr>
          <p:cNvPr id="18" name="Text 9"/>
          <p:cNvSpPr/>
          <p:nvPr/>
        </p:nvSpPr>
        <p:spPr>
          <a:xfrm>
            <a:off x="10222992" y="5998464"/>
            <a:ext cx="3502152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CO₂ levels now 30% higher than pre-industrial</a:t>
            </a:r>
            <a:endParaRPr lang="en-US" sz="1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2935224"/>
            <a:ext cx="5660136" cy="2834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901184"/>
            <a:ext cx="5660136" cy="2834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2" y="2935224"/>
            <a:ext cx="3694176" cy="2834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72" y="4901184"/>
            <a:ext cx="5660136" cy="2834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2935224"/>
            <a:ext cx="4242816" cy="2834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4901184"/>
            <a:ext cx="3959352" cy="2834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72" y="2935224"/>
            <a:ext cx="448056" cy="2834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072" y="4901184"/>
            <a:ext cx="2834640" cy="283464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620256" y="2798064"/>
            <a:ext cx="585216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75%</a:t>
            </a:r>
            <a:endParaRPr lang="en-US" sz="2230" dirty="0"/>
          </a:p>
        </p:txBody>
      </p:sp>
      <p:sp>
        <p:nvSpPr>
          <p:cNvPr id="13" name="Text 1"/>
          <p:cNvSpPr/>
          <p:nvPr/>
        </p:nvSpPr>
        <p:spPr>
          <a:xfrm>
            <a:off x="6620256" y="4754880"/>
            <a:ext cx="585216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70%</a:t>
            </a:r>
            <a:endParaRPr lang="en-US" sz="2230" dirty="0"/>
          </a:p>
        </p:txBody>
      </p:sp>
      <p:sp>
        <p:nvSpPr>
          <p:cNvPr id="14" name="Text 2"/>
          <p:cNvSpPr/>
          <p:nvPr/>
        </p:nvSpPr>
        <p:spPr>
          <a:xfrm>
            <a:off x="11292840" y="2798064"/>
            <a:ext cx="2551176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12 million hectares</a:t>
            </a:r>
            <a:endParaRPr lang="en-US" sz="2230" dirty="0"/>
          </a:p>
        </p:txBody>
      </p:sp>
      <p:sp>
        <p:nvSpPr>
          <p:cNvPr id="15" name="Text 3"/>
          <p:cNvSpPr/>
          <p:nvPr/>
        </p:nvSpPr>
        <p:spPr>
          <a:xfrm>
            <a:off x="13258800" y="4754880"/>
            <a:ext cx="585216" cy="5760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50%</a:t>
            </a:r>
            <a:endParaRPr lang="en-US" sz="2230" dirty="0"/>
          </a:p>
        </p:txBody>
      </p:sp>
      <p:sp>
        <p:nvSpPr>
          <p:cNvPr id="16" name="Text 4"/>
          <p:cNvSpPr/>
          <p:nvPr/>
        </p:nvSpPr>
        <p:spPr>
          <a:xfrm>
            <a:off x="795528" y="1746504"/>
            <a:ext cx="1304848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Major Human Causes of Emissions</a:t>
            </a:r>
            <a:endParaRPr lang="en-US" sz="4460" dirty="0"/>
          </a:p>
        </p:txBody>
      </p:sp>
      <p:sp>
        <p:nvSpPr>
          <p:cNvPr id="17" name="Text 5"/>
          <p:cNvSpPr/>
          <p:nvPr/>
        </p:nvSpPr>
        <p:spPr>
          <a:xfrm>
            <a:off x="795528" y="3593592"/>
            <a:ext cx="6409944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Fossil fuel burning</a:t>
            </a:r>
            <a:endParaRPr lang="en-US" sz="2230" dirty="0"/>
          </a:p>
        </p:txBody>
      </p:sp>
      <p:sp>
        <p:nvSpPr>
          <p:cNvPr id="18" name="Text 6"/>
          <p:cNvSpPr/>
          <p:nvPr/>
        </p:nvSpPr>
        <p:spPr>
          <a:xfrm>
            <a:off x="795528" y="4187952"/>
            <a:ext cx="6409944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75% emissions</a:t>
            </a:r>
            <a:endParaRPr lang="en-US" sz="1780" dirty="0"/>
          </a:p>
        </p:txBody>
      </p:sp>
      <p:sp>
        <p:nvSpPr>
          <p:cNvPr id="19" name="Text 7"/>
          <p:cNvSpPr/>
          <p:nvPr/>
        </p:nvSpPr>
        <p:spPr>
          <a:xfrm>
            <a:off x="795528" y="5550408"/>
            <a:ext cx="6409944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Agriculture</a:t>
            </a:r>
            <a:endParaRPr lang="en-US" sz="2230" dirty="0"/>
          </a:p>
        </p:txBody>
      </p:sp>
      <p:sp>
        <p:nvSpPr>
          <p:cNvPr id="20" name="Text 8"/>
          <p:cNvSpPr/>
          <p:nvPr/>
        </p:nvSpPr>
        <p:spPr>
          <a:xfrm>
            <a:off x="795528" y="6153912"/>
            <a:ext cx="6409944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Produces potent greenhouse gases</a:t>
            </a:r>
            <a:endParaRPr lang="en-US" sz="1780" dirty="0"/>
          </a:p>
        </p:txBody>
      </p:sp>
      <p:sp>
        <p:nvSpPr>
          <p:cNvPr id="21" name="Text 9"/>
          <p:cNvSpPr/>
          <p:nvPr/>
        </p:nvSpPr>
        <p:spPr>
          <a:xfrm>
            <a:off x="7434072" y="3593592"/>
            <a:ext cx="6409944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Deforestation</a:t>
            </a:r>
            <a:endParaRPr lang="en-US" sz="2230" dirty="0"/>
          </a:p>
        </p:txBody>
      </p:sp>
      <p:sp>
        <p:nvSpPr>
          <p:cNvPr id="22" name="Text 10"/>
          <p:cNvSpPr/>
          <p:nvPr/>
        </p:nvSpPr>
        <p:spPr>
          <a:xfrm>
            <a:off x="7434072" y="4187952"/>
            <a:ext cx="6409944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12 million hectares lost annually</a:t>
            </a:r>
            <a:endParaRPr lang="en-US" sz="1780" dirty="0"/>
          </a:p>
        </p:txBody>
      </p:sp>
      <p:sp>
        <p:nvSpPr>
          <p:cNvPr id="23" name="Text 11"/>
          <p:cNvSpPr/>
          <p:nvPr/>
        </p:nvSpPr>
        <p:spPr>
          <a:xfrm>
            <a:off x="7434072" y="5550408"/>
            <a:ext cx="6409944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Transportation</a:t>
            </a:r>
            <a:endParaRPr lang="en-US" sz="2230" dirty="0"/>
          </a:p>
        </p:txBody>
      </p:sp>
      <p:sp>
        <p:nvSpPr>
          <p:cNvPr id="24" name="Text 12"/>
          <p:cNvSpPr/>
          <p:nvPr/>
        </p:nvSpPr>
        <p:spPr>
          <a:xfrm>
            <a:off x="7434072" y="6153912"/>
            <a:ext cx="6409944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Contributes nearly half of emissions</a:t>
            </a:r>
            <a:endParaRPr lang="en-US" sz="1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88" y="3063240"/>
            <a:ext cx="3483864" cy="16733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688" y="4956048"/>
            <a:ext cx="3483864" cy="20665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152" y="3063240"/>
            <a:ext cx="3483864" cy="16733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152" y="4956048"/>
            <a:ext cx="3483864" cy="20665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647688" y="1225296"/>
            <a:ext cx="7196328" cy="15910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Alarming Impacts We Face</a:t>
            </a: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6876288" y="3291840"/>
            <a:ext cx="303580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Rising Temperatures</a:t>
            </a:r>
            <a:endParaRPr lang="en-US" sz="2230" dirty="0"/>
          </a:p>
        </p:txBody>
      </p:sp>
      <p:sp>
        <p:nvSpPr>
          <p:cNvPr id="10" name="Text 2"/>
          <p:cNvSpPr/>
          <p:nvPr/>
        </p:nvSpPr>
        <p:spPr>
          <a:xfrm>
            <a:off x="6876288" y="3822192"/>
            <a:ext cx="3035808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Severe weather events are on the rise.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6876288" y="5184648"/>
            <a:ext cx="3035808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Increased Droughts and Floods</a:t>
            </a:r>
            <a:endParaRPr lang="en-US" sz="2230" dirty="0"/>
          </a:p>
        </p:txBody>
      </p:sp>
      <p:sp>
        <p:nvSpPr>
          <p:cNvPr id="12" name="Text 4"/>
          <p:cNvSpPr/>
          <p:nvPr/>
        </p:nvSpPr>
        <p:spPr>
          <a:xfrm>
            <a:off x="6876288" y="6117336"/>
            <a:ext cx="3035808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Affecting agriculture and food security.</a:t>
            </a:r>
            <a:endParaRPr lang="en-US" sz="1780" dirty="0"/>
          </a:p>
        </p:txBody>
      </p:sp>
      <p:sp>
        <p:nvSpPr>
          <p:cNvPr id="13" name="Text 5"/>
          <p:cNvSpPr/>
          <p:nvPr/>
        </p:nvSpPr>
        <p:spPr>
          <a:xfrm>
            <a:off x="10588752" y="3291840"/>
            <a:ext cx="303580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Melting Ice</a:t>
            </a:r>
            <a:endParaRPr lang="en-US" sz="2230" dirty="0"/>
          </a:p>
        </p:txBody>
      </p:sp>
      <p:sp>
        <p:nvSpPr>
          <p:cNvPr id="14" name="Text 6"/>
          <p:cNvSpPr/>
          <p:nvPr/>
        </p:nvSpPr>
        <p:spPr>
          <a:xfrm>
            <a:off x="10588752" y="3822192"/>
            <a:ext cx="3035808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Leads to significant sea level rise.</a:t>
            </a:r>
            <a:endParaRPr lang="en-US" sz="1780" dirty="0"/>
          </a:p>
        </p:txBody>
      </p:sp>
      <p:sp>
        <p:nvSpPr>
          <p:cNvPr id="15" name="Text 7"/>
          <p:cNvSpPr/>
          <p:nvPr/>
        </p:nvSpPr>
        <p:spPr>
          <a:xfrm>
            <a:off x="10588752" y="5184648"/>
            <a:ext cx="303580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Loss of Biodiversity</a:t>
            </a:r>
            <a:endParaRPr lang="en-US" sz="2230" dirty="0"/>
          </a:p>
        </p:txBody>
      </p:sp>
      <p:sp>
        <p:nvSpPr>
          <p:cNvPr id="16" name="Text 8"/>
          <p:cNvSpPr/>
          <p:nvPr/>
        </p:nvSpPr>
        <p:spPr>
          <a:xfrm>
            <a:off x="10588752" y="5715000"/>
            <a:ext cx="3035808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Increases health risks and ecological imbalance.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2075688"/>
            <a:ext cx="5138928" cy="51389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331720"/>
            <a:ext cx="1143000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5824728"/>
            <a:ext cx="11430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2331720"/>
            <a:ext cx="1143000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5824728"/>
            <a:ext cx="1143000" cy="11430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95528" y="1024128"/>
            <a:ext cx="1304848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Global Efforts and Solutions</a:t>
            </a:r>
            <a:endParaRPr lang="en-US" sz="4460" dirty="0"/>
          </a:p>
        </p:txBody>
      </p:sp>
      <p:sp>
        <p:nvSpPr>
          <p:cNvPr id="12" name="Text 1"/>
          <p:cNvSpPr/>
          <p:nvPr/>
        </p:nvSpPr>
        <p:spPr>
          <a:xfrm>
            <a:off x="914400" y="2798064"/>
            <a:ext cx="350215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Renewable Energy Growth</a:t>
            </a:r>
            <a:endParaRPr lang="en-US" sz="2230" dirty="0"/>
          </a:p>
        </p:txBody>
      </p:sp>
      <p:sp>
        <p:nvSpPr>
          <p:cNvPr id="13" name="Text 2"/>
          <p:cNvSpPr/>
          <p:nvPr/>
        </p:nvSpPr>
        <p:spPr>
          <a:xfrm>
            <a:off x="914400" y="5230368"/>
            <a:ext cx="350215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International Agreements</a:t>
            </a:r>
            <a:endParaRPr lang="en-US" sz="2230" dirty="0"/>
          </a:p>
        </p:txBody>
      </p:sp>
      <p:sp>
        <p:nvSpPr>
          <p:cNvPr id="14" name="Text 3"/>
          <p:cNvSpPr/>
          <p:nvPr/>
        </p:nvSpPr>
        <p:spPr>
          <a:xfrm>
            <a:off x="5513832" y="2724912"/>
            <a:ext cx="118872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1</a:t>
            </a:r>
            <a:endParaRPr lang="en-US" sz="2230" dirty="0"/>
          </a:p>
        </p:txBody>
      </p:sp>
      <p:sp>
        <p:nvSpPr>
          <p:cNvPr id="15" name="Text 4"/>
          <p:cNvSpPr/>
          <p:nvPr/>
        </p:nvSpPr>
        <p:spPr>
          <a:xfrm>
            <a:off x="914400" y="6281928"/>
            <a:ext cx="3502152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Paris Agreement</a:t>
            </a:r>
            <a:endParaRPr lang="en-US" sz="1780" dirty="0"/>
          </a:p>
        </p:txBody>
      </p:sp>
      <p:sp>
        <p:nvSpPr>
          <p:cNvPr id="16" name="Text 5"/>
          <p:cNvSpPr/>
          <p:nvPr/>
        </p:nvSpPr>
        <p:spPr>
          <a:xfrm>
            <a:off x="5486400" y="6217920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4</a:t>
            </a:r>
            <a:endParaRPr lang="en-US" sz="2230" dirty="0"/>
          </a:p>
        </p:txBody>
      </p:sp>
      <p:sp>
        <p:nvSpPr>
          <p:cNvPr id="17" name="Text 6"/>
          <p:cNvSpPr/>
          <p:nvPr/>
        </p:nvSpPr>
        <p:spPr>
          <a:xfrm>
            <a:off x="8979408" y="2724912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2</a:t>
            </a:r>
            <a:endParaRPr lang="en-US" sz="2230" dirty="0"/>
          </a:p>
        </p:txBody>
      </p:sp>
      <p:sp>
        <p:nvSpPr>
          <p:cNvPr id="18" name="Text 7"/>
          <p:cNvSpPr/>
          <p:nvPr/>
        </p:nvSpPr>
        <p:spPr>
          <a:xfrm>
            <a:off x="10222992" y="2496312"/>
            <a:ext cx="350215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Reforestation Initiatives</a:t>
            </a:r>
            <a:endParaRPr lang="en-US" sz="2230" dirty="0"/>
          </a:p>
        </p:txBody>
      </p:sp>
      <p:sp>
        <p:nvSpPr>
          <p:cNvPr id="19" name="Text 8"/>
          <p:cNvSpPr/>
          <p:nvPr/>
        </p:nvSpPr>
        <p:spPr>
          <a:xfrm>
            <a:off x="10222992" y="3547872"/>
            <a:ext cx="3502152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Absorbing CO₂ emissions</a:t>
            </a:r>
            <a:endParaRPr lang="en-US" sz="1780" dirty="0"/>
          </a:p>
        </p:txBody>
      </p:sp>
      <p:sp>
        <p:nvSpPr>
          <p:cNvPr id="20" name="Text 9"/>
          <p:cNvSpPr/>
          <p:nvPr/>
        </p:nvSpPr>
        <p:spPr>
          <a:xfrm>
            <a:off x="8979408" y="6217920"/>
            <a:ext cx="173736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74747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3</a:t>
            </a:r>
            <a:endParaRPr lang="en-US" sz="2230" dirty="0"/>
          </a:p>
        </p:txBody>
      </p:sp>
      <p:sp>
        <p:nvSpPr>
          <p:cNvPr id="21" name="Text 10"/>
          <p:cNvSpPr/>
          <p:nvPr/>
        </p:nvSpPr>
        <p:spPr>
          <a:xfrm>
            <a:off x="10222992" y="5065776"/>
            <a:ext cx="350215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Innovative Agriculture Solutions</a:t>
            </a:r>
            <a:endParaRPr lang="en-US" sz="2230" dirty="0"/>
          </a:p>
        </p:txBody>
      </p:sp>
      <p:sp>
        <p:nvSpPr>
          <p:cNvPr id="22" name="Text 11"/>
          <p:cNvSpPr/>
          <p:nvPr/>
        </p:nvSpPr>
        <p:spPr>
          <a:xfrm>
            <a:off x="10222992" y="6117336"/>
            <a:ext cx="3502152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Reducing agricultural emissions</a:t>
            </a:r>
            <a:endParaRPr lang="en-US" sz="1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3191256"/>
            <a:ext cx="3986784" cy="1371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4727448"/>
            <a:ext cx="3986784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72" y="3191256"/>
            <a:ext cx="3986784" cy="1371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72" y="4727448"/>
            <a:ext cx="3986784" cy="1371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2176272"/>
            <a:ext cx="8074152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What Can We Do?</a:t>
            </a: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1051560" y="3483864"/>
            <a:ext cx="341071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Reduce Carbon Footprints</a:t>
            </a:r>
            <a:endParaRPr lang="en-US" sz="2230" dirty="0"/>
          </a:p>
        </p:txBody>
      </p:sp>
      <p:sp>
        <p:nvSpPr>
          <p:cNvPr id="10" name="Text 2"/>
          <p:cNvSpPr/>
          <p:nvPr/>
        </p:nvSpPr>
        <p:spPr>
          <a:xfrm>
            <a:off x="1051560" y="5010912"/>
            <a:ext cx="341071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Raise Community Awareness</a:t>
            </a:r>
            <a:endParaRPr lang="en-US" sz="2230" dirty="0"/>
          </a:p>
        </p:txBody>
      </p:sp>
      <p:sp>
        <p:nvSpPr>
          <p:cNvPr id="11" name="Text 3"/>
          <p:cNvSpPr/>
          <p:nvPr/>
        </p:nvSpPr>
        <p:spPr>
          <a:xfrm>
            <a:off x="5202936" y="3483864"/>
            <a:ext cx="341071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Support Sustainable Policies</a:t>
            </a:r>
            <a:endParaRPr lang="en-US" sz="2230" dirty="0"/>
          </a:p>
        </p:txBody>
      </p:sp>
      <p:sp>
        <p:nvSpPr>
          <p:cNvPr id="12" name="Text 4"/>
          <p:cNvSpPr/>
          <p:nvPr/>
        </p:nvSpPr>
        <p:spPr>
          <a:xfrm>
            <a:off x="5202936" y="5010912"/>
            <a:ext cx="3410712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Invest in Clean Technologies</a:t>
            </a:r>
            <a:endParaRPr lang="en-US" sz="22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1280160"/>
            <a:ext cx="7196328" cy="7955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201B18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The Time to Act is Now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876288" y="2551176"/>
            <a:ext cx="673912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Climate Threat</a:t>
            </a:r>
            <a:endParaRPr lang="en-US" sz="2230" dirty="0"/>
          </a:p>
        </p:txBody>
      </p:sp>
      <p:sp>
        <p:nvSpPr>
          <p:cNvPr id="6" name="Text 2"/>
          <p:cNvSpPr/>
          <p:nvPr/>
        </p:nvSpPr>
        <p:spPr>
          <a:xfrm>
            <a:off x="6876288" y="3154680"/>
            <a:ext cx="6739128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Climate change threatens our future and health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6876288" y="4178808"/>
            <a:ext cx="673912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Warming Impact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6876288" y="4773168"/>
            <a:ext cx="6739128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Every degree of warming matters</a:t>
            </a:r>
            <a:endParaRPr lang="en-US" sz="1780" dirty="0"/>
          </a:p>
        </p:txBody>
      </p:sp>
      <p:sp>
        <p:nvSpPr>
          <p:cNvPr id="9" name="Text 5"/>
          <p:cNvSpPr/>
          <p:nvPr/>
        </p:nvSpPr>
        <p:spPr>
          <a:xfrm>
            <a:off x="6876288" y="5797296"/>
            <a:ext cx="6739128" cy="40233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Collective Action</a:t>
            </a:r>
            <a:endParaRPr lang="en-US" sz="2230" dirty="0"/>
          </a:p>
        </p:txBody>
      </p:sp>
      <p:sp>
        <p:nvSpPr>
          <p:cNvPr id="10" name="Text 6"/>
          <p:cNvSpPr/>
          <p:nvPr/>
        </p:nvSpPr>
        <p:spPr>
          <a:xfrm>
            <a:off x="6876288" y="6400800"/>
            <a:ext cx="6739128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504C49"/>
                </a:solidFill>
                <a:latin typeface="阿里妈妈方圆体-AlimamaFangYuanTiVF-Thin" pitchFamily="34" charset="0"/>
                <a:ea typeface="阿里妈妈方圆体-AlimamaFangYuanTiVF-Thin" pitchFamily="34" charset="-122"/>
                <a:cs typeface="阿里妈妈方圆体-AlimamaFangYuanTiVF-Thin" pitchFamily="34" charset="-120"/>
              </a:rPr>
              <a:t>Together, we can protect our planet and future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 flipV="1">
            <a:off x="5726531" y="3037119"/>
            <a:ext cx="675120" cy="16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5006" y="1688866"/>
            <a:ext cx="10428887" cy="432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4827610" y="3391525"/>
            <a:ext cx="62006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8800" dirty="0"/>
              <a:t>Thank you </a:t>
            </a:r>
            <a:endParaRPr lang="en-US" sz="8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</Words>
  <Application>WPS Presentation</Application>
  <PresentationFormat>Custom</PresentationFormat>
  <Paragraphs>130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阿里妈妈方圆体-AlimamaFangYuanTiVF-Thin</vt:lpstr>
      <vt:lpstr>Segoe Print</vt:lpstr>
      <vt:lpstr>阿里妈妈方圆体-AlimamaFangYuanTiVF-Thin</vt:lpstr>
      <vt:lpstr>阿里妈妈方圆体-AlimamaFangYuanTiVF-Thin</vt:lpstr>
      <vt:lpstr>Calibri</vt:lpstr>
      <vt:lpstr>Microsoft YaHei</vt:lpstr>
      <vt:lpstr>Arial Unicode MS</vt:lpstr>
      <vt:lpstr>Aptos</vt:lpstr>
      <vt:lpstr>Segoe UI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PRANAVKIRUTHIK MOHANASUNDARAM</cp:lastModifiedBy>
  <cp:revision>4</cp:revision>
  <dcterms:created xsi:type="dcterms:W3CDTF">2025-10-14T14:07:00Z</dcterms:created>
  <dcterms:modified xsi:type="dcterms:W3CDTF">2025-11-20T06:26:08Z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F55DFA9E86BD43C6857A18C52BBCA939_12</vt:lpwstr>
  </property>
  <property fmtid="{D5CDD505-2E9C-101B-9397-08002B2CF9AE}" pid="3" name="KSOProductBuildVer">
    <vt:lpwstr>2057-12.2.0.23149</vt:lpwstr>
  </property>
</Properties>
</file>